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96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media/image2.png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261</TotalTime>
  <Words>142</Words>
  <Application>Microsoft Office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Franklin Gothic Book</vt:lpstr>
      <vt:lpstr>Roboto</vt:lpstr>
      <vt:lpstr>Roboto Mono Thin</vt:lpstr>
      <vt:lpstr>Crop</vt:lpstr>
      <vt:lpstr>Hydraulic fracturing</vt:lpstr>
      <vt:lpstr>What is fracking?</vt:lpstr>
      <vt:lpstr>Rise</vt:lpstr>
      <vt:lpstr>References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Hydraulic fracturing</dc:title>
  <dc:creator>Dylan Mumm</dc:creator>
  <cp:lastModifiedBy>Dylan Mumm</cp:lastModifiedBy>
  <cp:revision>12</cp:revision>
  <dcterms:created xsi:type="dcterms:W3CDTF">2016-11-29T03:44:35Z</dcterms:created>
  <dcterms:modified xsi:type="dcterms:W3CDTF">2016-11-29T08:08:01Z</dcterms:modified>
</cp:coreProperties>
</file>